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48" r:id="rId2"/>
  </p:sldMasterIdLst>
  <p:sldIdLst>
    <p:sldId id="256" r:id="rId3"/>
    <p:sldId id="261" r:id="rId4"/>
    <p:sldId id="262" r:id="rId5"/>
    <p:sldId id="265" r:id="rId6"/>
    <p:sldId id="266" r:id="rId7"/>
    <p:sldId id="267" r:id="rId8"/>
    <p:sldId id="257" r:id="rId9"/>
    <p:sldId id="258" r:id="rId10"/>
    <p:sldId id="264" r:id="rId11"/>
    <p:sldId id="263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5" autoAdjust="0"/>
    <p:restoredTop sz="94660"/>
  </p:normalViewPr>
  <p:slideViewPr>
    <p:cSldViewPr snapToGrid="0">
      <p:cViewPr varScale="1">
        <p:scale>
          <a:sx n="63" d="100"/>
          <a:sy n="63" d="100"/>
        </p:scale>
        <p:origin x="90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audio1.wav>
</file>

<file path=ppt/media/audio2.wav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888525-5AA4-41BF-B791-B0E80D8B8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21FFDF0-B847-4CD9-B109-BB573F5BC4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B86B59-D9AF-4252-B7C6-929599896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06C6-9586-4F93-9097-FCBAD9BCB30E}" type="datetimeFigureOut">
              <a:rPr lang="ko-KR" altLang="en-US" smtClean="0"/>
              <a:t>2020-12-06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B66160-07B1-4CC8-A4FD-A3196D366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B5DF37-A02B-4FB9-966B-773728FCE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58A41-CBAD-4188-A01C-5372193595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354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F6AEC4-FDDA-4A8A-9D92-DB4F0DBF0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BDB42AF-25CD-4D8B-84BA-67D135FEF2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071CF7-BDAB-4D16-8BD8-DF57CA7CE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06C6-9586-4F93-9097-FCBAD9BCB30E}" type="datetimeFigureOut">
              <a:rPr lang="ko-KR" altLang="en-US" smtClean="0"/>
              <a:t>2020-12-06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201194-93BD-495A-BBA1-7EAB22B96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F7202E-F741-4F5C-848A-A24EF48D6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58A41-CBAD-4188-A01C-5372193595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6797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EAB030A-1E5F-434F-A978-34A68568CE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9475950-7156-46CB-8DC0-126341BDEC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3982C8-59F2-4FCC-AC62-8FF70DB86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06C6-9586-4F93-9097-FCBAD9BCB30E}" type="datetimeFigureOut">
              <a:rPr lang="ko-KR" altLang="en-US" smtClean="0"/>
              <a:t>2020-12-06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A031FF-DF3C-44F8-9930-DB39909C8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2B3FB3-6C50-4335-A689-461AD271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58A41-CBAD-4188-A01C-5372193595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86419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2F80A-FA27-442B-B0C6-5CEA2F714C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BFF635-DA27-4EB4-9CC5-BB6E6F7BE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F6457-CE5E-4155-956D-391434515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F762A-0AA4-433E-9527-309CB40BE162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287318-5846-4F72-AD59-A1A86974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226443-E23E-49EC-B45D-00428F252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2F768-D42C-43DB-A47E-7DEE405A4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08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19C97E-DB18-4CF4-8E99-93ACD7CC3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F762A-0AA4-433E-9527-309CB40BE162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0288F3-27B9-4245-87E3-C1DB556B1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524D44-6D2D-4F30-803E-C1206DEC2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2F768-D42C-43DB-A47E-7DEE405A4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81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1BFCC0-E3CA-4701-B414-2E381F911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627E2F-2AF3-4D21-806E-5235C841CA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3D7687-F597-48EC-B216-6D0AAEE55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06C6-9586-4F93-9097-FCBAD9BCB30E}" type="datetimeFigureOut">
              <a:rPr lang="ko-KR" altLang="en-US" smtClean="0"/>
              <a:t>2020-12-06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D09B45-7600-4F3F-A942-9455A5648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012202-A1CE-494E-8593-D73671C4E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58A41-CBAD-4188-A01C-5372193595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5518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5D1910-802E-4348-875A-99348A5EB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2CD2AC-C7B5-4009-98AB-13E7A8FE41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79C514-C73F-49FF-8D93-1A086CA16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06C6-9586-4F93-9097-FCBAD9BCB30E}" type="datetimeFigureOut">
              <a:rPr lang="ko-KR" altLang="en-US" smtClean="0"/>
              <a:t>2020-12-06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70CA05-AF28-4805-AD47-3650E2EFA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83AA06-71E6-47F0-9713-84AEB80B3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58A41-CBAD-4188-A01C-5372193595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0439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65DB6C-8D53-49E2-9C8C-28E03B590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A77921-DB07-48C3-AFDE-9C2D0A7723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BF99DD-B835-4A80-A8F1-0C85811A2F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AEF7CB-965C-4040-8E44-0D498397E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06C6-9586-4F93-9097-FCBAD9BCB30E}" type="datetimeFigureOut">
              <a:rPr lang="ko-KR" altLang="en-US" smtClean="0"/>
              <a:t>2020-12-06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0CF1EA4-101D-4F70-A31A-2E554D04D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715D99-8386-4D36-909F-E5F33B16C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58A41-CBAD-4188-A01C-5372193595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663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B037F3-509B-4568-BC37-E82B4B082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FFADB6-C59E-437D-858E-FF3A8123FA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049CBB5-E08C-4479-A1BD-7142294C61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F8DBD08-BB43-4C73-BCB6-C3ADDBFAF8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0185A49-44FB-4710-8BBD-6B62635A94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DA28901-8067-4511-9705-E2629B8C8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06C6-9586-4F93-9097-FCBAD9BCB30E}" type="datetimeFigureOut">
              <a:rPr lang="ko-KR" altLang="en-US" smtClean="0"/>
              <a:t>2020-12-06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114D020-AF55-45F7-899E-17BC901B8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7359DE-5EFC-4017-9FB5-796D679BA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58A41-CBAD-4188-A01C-5372193595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8158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9C232D-873F-457E-A88B-487144909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87AE4E4-AFEC-4DD2-8E5E-B95A66DC0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06C6-9586-4F93-9097-FCBAD9BCB30E}" type="datetimeFigureOut">
              <a:rPr lang="ko-KR" altLang="en-US" smtClean="0"/>
              <a:t>2020-12-06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305464-89D0-47F0-885F-51DE1B90F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060736D-FD62-46C0-901F-6E1B12E2C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58A41-CBAD-4188-A01C-5372193595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7593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2B09FAE-517D-4B12-ADE7-7653B7065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06C6-9586-4F93-9097-FCBAD9BCB30E}" type="datetimeFigureOut">
              <a:rPr lang="ko-KR" altLang="en-US" smtClean="0"/>
              <a:t>2020-12-06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9004ADA-0380-48EB-B546-8A1824CDA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01ED86D-E4C2-44EE-AF86-D2D06D947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58A41-CBAD-4188-A01C-5372193595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1296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72B40E-4382-4EB6-A331-60945E7C5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51568B-291D-4DAC-A941-2577F360C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F569856-3E07-4916-B766-1831235C60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F81D16-A4E0-4A2F-86C6-E703E6106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06C6-9586-4F93-9097-FCBAD9BCB30E}" type="datetimeFigureOut">
              <a:rPr lang="ko-KR" altLang="en-US" smtClean="0"/>
              <a:t>2020-12-06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F65577-6692-43DF-8905-4768ADC15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9A5EA4-11CF-49F3-B437-116D28145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58A41-CBAD-4188-A01C-5372193595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4281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BB3BE8-6552-4976-B626-26D3D5D16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2CD8DE5-B763-4ECA-918A-180263E777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9CF1379-C52B-4E5F-86DD-1005AB1738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583379-A13C-4E66-A9EB-EADAC1634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06C6-9586-4F93-9097-FCBAD9BCB30E}" type="datetimeFigureOut">
              <a:rPr lang="ko-KR" altLang="en-US" smtClean="0"/>
              <a:t>2020-12-06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DA3A54-362D-4F8D-98FA-0C29BF5E2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AFF60D-C4C9-40EF-8A99-CC89039C8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58A41-CBAD-4188-A01C-5372193595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1114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53329E-21B7-48BB-BE24-8648CA199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933DE5-6D3B-465B-80B1-0FF5D5D17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23934E-5887-48D4-AC4E-22CE7BC830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206C6-9586-4F93-9097-FCBAD9BCB30E}" type="datetimeFigureOut">
              <a:rPr lang="ko-KR" altLang="en-US" smtClean="0"/>
              <a:t>2020-12-06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74A05A-ECD9-4F19-AF74-470AB4CBD4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ED4BB2-190A-4425-8ED1-1F5DECAF06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458A41-CBAD-4188-A01C-5372193595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3291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1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18CEDE-C2D6-49D7-AC26-1C86B1A7B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3D8E8C-5AD5-489E-98FE-294E2CA4DA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61CA6E-66D9-4705-B386-AB89226B8C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7F762A-0AA4-433E-9527-309CB40BE162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3B5D69-19A4-4C47-AC14-7400861F3B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79FC3-739B-4424-AF00-D564318402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32F768-D42C-43DB-A47E-7DEE405A4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42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6" Type="http://schemas.openxmlformats.org/officeDocument/2006/relationships/slide" Target="slide8.xml"/><Relationship Id="rId5" Type="http://schemas.openxmlformats.org/officeDocument/2006/relationships/slide" Target="slide2.xml"/><Relationship Id="rId4" Type="http://schemas.openxmlformats.org/officeDocument/2006/relationships/slide" Target="slide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3.xml"/><Relationship Id="rId6" Type="http://schemas.openxmlformats.org/officeDocument/2006/relationships/audio" Target="../media/audio1.wav"/><Relationship Id="rId5" Type="http://schemas.openxmlformats.org/officeDocument/2006/relationships/image" Target="../media/image8.png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12.xml"/><Relationship Id="rId5" Type="http://schemas.openxmlformats.org/officeDocument/2006/relationships/audio" Target="../media/audio2.wav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r/MemeTemplatesOfficial - Among Us Lisa Presentation">
            <a:extLst>
              <a:ext uri="{FF2B5EF4-FFF2-40B4-BE49-F238E27FC236}">
                <a16:creationId xmlns:a16="http://schemas.microsoft.com/office/drawing/2014/main" id="{064F5ED7-BD55-4371-9888-307902C5B0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36" b="283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9AC45F6C-58B6-4557-B05F-4E647E3CDE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105773"/>
            <a:ext cx="9144000" cy="2900518"/>
          </a:xfrm>
        </p:spPr>
        <p:txBody>
          <a:bodyPr>
            <a:normAutofit/>
          </a:bodyPr>
          <a:lstStyle/>
          <a:p>
            <a:r>
              <a:rPr lang="ko-KR" altLang="en-US" dirty="0" err="1">
                <a:solidFill>
                  <a:srgbClr val="FFFFFF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짭몽어스</a:t>
            </a:r>
            <a:r>
              <a:rPr lang="ko-KR" altLang="en-US" dirty="0">
                <a:solidFill>
                  <a:srgbClr val="FFFFFF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</a:t>
            </a:r>
            <a:r>
              <a:rPr lang="en-US" altLang="ko-KR" dirty="0">
                <a:solidFill>
                  <a:srgbClr val="FFFFFF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:: </a:t>
            </a:r>
            <a:r>
              <a:rPr lang="ko-KR" altLang="en-US" dirty="0" err="1">
                <a:solidFill>
                  <a:srgbClr val="FFFFFF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배틀로얄</a:t>
            </a:r>
            <a:endParaRPr lang="ko-KR" altLang="en-US" dirty="0">
              <a:solidFill>
                <a:srgbClr val="FFFFFF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B27C6B3-732E-4B2E-8BC8-E33F631B0B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83280" y="3227976"/>
            <a:ext cx="9144000" cy="1098395"/>
          </a:xfrm>
        </p:spPr>
        <p:txBody>
          <a:bodyPr>
            <a:normAutofit/>
          </a:bodyPr>
          <a:lstStyle/>
          <a:p>
            <a:r>
              <a:rPr lang="en-US" altLang="ko-KR" dirty="0">
                <a:solidFill>
                  <a:srgbClr val="FFFFFF"/>
                </a:solidFill>
              </a:rPr>
              <a:t>VR/AR/</a:t>
            </a:r>
            <a:r>
              <a:rPr lang="ko-KR" altLang="en-US" dirty="0">
                <a:solidFill>
                  <a:srgbClr val="FFFFFF"/>
                </a:solidFill>
              </a:rPr>
              <a:t>게임제작 기초 기말 프로젝트</a:t>
            </a:r>
          </a:p>
        </p:txBody>
      </p:sp>
    </p:spTree>
    <p:extLst>
      <p:ext uri="{BB962C8B-B14F-4D97-AF65-F5344CB8AC3E}">
        <p14:creationId xmlns:p14="http://schemas.microsoft.com/office/powerpoint/2010/main" val="2155130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BCC956A-9628-43A3-A394-A833A2F924E7}"/>
              </a:ext>
            </a:extLst>
          </p:cNvPr>
          <p:cNvSpPr txBox="1"/>
          <p:nvPr/>
        </p:nvSpPr>
        <p:spPr>
          <a:xfrm>
            <a:off x="2087880" y="407533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Ppt </a:t>
            </a:r>
            <a:r>
              <a:rPr lang="ko-KR" altLang="en-US" dirty="0"/>
              <a:t>템플릿 및 오디오 참고 </a:t>
            </a:r>
            <a:r>
              <a:rPr lang="en-US" altLang="ko-KR" dirty="0"/>
              <a:t>https://www.youtube.com/watch?v=iovQ2To7hnI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7E2BA0-4D55-4704-AB39-4B1125132C24}"/>
              </a:ext>
            </a:extLst>
          </p:cNvPr>
          <p:cNvSpPr txBox="1"/>
          <p:nvPr/>
        </p:nvSpPr>
        <p:spPr>
          <a:xfrm>
            <a:off x="2087880" y="3429000"/>
            <a:ext cx="56638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어몽어스</a:t>
            </a:r>
            <a:r>
              <a:rPr lang="ko-KR" altLang="en-US" dirty="0"/>
              <a:t>  캐릭터 이미지 </a:t>
            </a:r>
            <a:r>
              <a:rPr lang="en-US" altLang="ko-KR" dirty="0"/>
              <a:t>(</a:t>
            </a:r>
            <a:r>
              <a:rPr lang="ko-KR" altLang="en-US" dirty="0"/>
              <a:t>빨간색 캐릭터는 직접 수정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https://www.infogamerhub.com/among-us-player-prefab/</a:t>
            </a:r>
            <a:endParaRPr lang="ko-KR" altLang="en-US" dirty="0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D9C13C95-A61D-40D1-9131-67E6166D31AC}"/>
              </a:ext>
            </a:extLst>
          </p:cNvPr>
          <p:cNvSpPr txBox="1">
            <a:spLocks/>
          </p:cNvSpPr>
          <p:nvPr/>
        </p:nvSpPr>
        <p:spPr>
          <a:xfrm>
            <a:off x="2087880" y="948322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사용 에셋</a:t>
            </a:r>
            <a:endParaRPr lang="ko-KR" altLang="en-US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074C702A-9D93-4517-AAAF-BD66EAFF40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4874" y="1721373"/>
            <a:ext cx="337530" cy="29150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1FD753-BC2D-4859-8C6B-FEC86C476D4D}"/>
              </a:ext>
            </a:extLst>
          </p:cNvPr>
          <p:cNvSpPr txBox="1"/>
          <p:nvPr/>
        </p:nvSpPr>
        <p:spPr>
          <a:xfrm>
            <a:off x="2089488" y="2425116"/>
            <a:ext cx="63001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포션</a:t>
            </a:r>
            <a:endParaRPr lang="en-US" altLang="ko-KR" dirty="0"/>
          </a:p>
          <a:p>
            <a:r>
              <a:rPr lang="ko-KR" altLang="en-US" dirty="0"/>
              <a:t>https://assetstore.unity.com/packages/3d/props/potions-coin-and-box-of-pandora-pack-71778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9CDD42-58D5-4875-846A-82D48280E997}"/>
              </a:ext>
            </a:extLst>
          </p:cNvPr>
          <p:cNvSpPr txBox="1"/>
          <p:nvPr/>
        </p:nvSpPr>
        <p:spPr>
          <a:xfrm>
            <a:off x="2087880" y="1558781"/>
            <a:ext cx="630174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무기</a:t>
            </a:r>
            <a:r>
              <a:rPr lang="en-US" altLang="ko-KR" dirty="0"/>
              <a:t>, </a:t>
            </a:r>
            <a:r>
              <a:rPr lang="ko-KR" altLang="en-US" dirty="0"/>
              <a:t>반동</a:t>
            </a:r>
            <a:r>
              <a:rPr lang="en-US" altLang="ko-KR" dirty="0"/>
              <a:t>, </a:t>
            </a:r>
            <a:r>
              <a:rPr lang="ko-KR" altLang="en-US" dirty="0"/>
              <a:t>총 사운드</a:t>
            </a:r>
            <a:r>
              <a:rPr lang="en-US" altLang="ko-KR" dirty="0"/>
              <a:t>h</a:t>
            </a:r>
            <a:r>
              <a:rPr lang="ko-KR" altLang="en-US" dirty="0"/>
              <a:t>ttps://assetstore.unity.com/packages/templates/systems/easy-weapons-19365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E55281-88F9-457A-83EC-536165AC3920}"/>
              </a:ext>
            </a:extLst>
          </p:cNvPr>
          <p:cNvSpPr txBox="1"/>
          <p:nvPr/>
        </p:nvSpPr>
        <p:spPr>
          <a:xfrm>
            <a:off x="2087880" y="4802216"/>
            <a:ext cx="63017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어몽어스</a:t>
            </a:r>
            <a:r>
              <a:rPr lang="ko-KR" altLang="en-US" dirty="0"/>
              <a:t> 맵 </a:t>
            </a:r>
            <a:r>
              <a:rPr lang="en-US" altLang="ko-KR" dirty="0"/>
              <a:t>-&gt; </a:t>
            </a:r>
            <a:r>
              <a:rPr lang="ko-KR" altLang="en-US" dirty="0"/>
              <a:t>다운로드 후 이미지 수정</a:t>
            </a:r>
            <a:endParaRPr lang="en-US" altLang="ko-KR" dirty="0"/>
          </a:p>
          <a:p>
            <a:r>
              <a:rPr lang="ko-KR" altLang="en-US" dirty="0"/>
              <a:t>https://among-us.fandom.com/wiki/The_Skeld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23E20F-710F-4C05-A3AF-BBA7B52A9ECE}"/>
              </a:ext>
            </a:extLst>
          </p:cNvPr>
          <p:cNvSpPr txBox="1"/>
          <p:nvPr/>
        </p:nvSpPr>
        <p:spPr>
          <a:xfrm>
            <a:off x="2087880" y="5448547"/>
            <a:ext cx="63017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배경 이미지 </a:t>
            </a:r>
            <a:r>
              <a:rPr lang="en-US" altLang="ko-KR" dirty="0"/>
              <a:t>-&gt; </a:t>
            </a:r>
          </a:p>
          <a:p>
            <a:r>
              <a:rPr lang="ko-KR" altLang="en-US" dirty="0"/>
              <a:t>시작 화면 </a:t>
            </a:r>
            <a:r>
              <a:rPr lang="en-US" altLang="ko-KR" dirty="0"/>
              <a:t>-&gt; </a:t>
            </a:r>
            <a:r>
              <a:rPr lang="ko-KR" altLang="en-US" dirty="0"/>
              <a:t>포토샵 작업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85786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2000"/>
                    </a14:imgEffect>
                    <a14:imgEffect>
                      <a14:brightnessContrast bright="-4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E7DD56A-9345-45E9-8B05-C9E5AEB9EA26}"/>
              </a:ext>
            </a:extLst>
          </p:cNvPr>
          <p:cNvSpPr txBox="1"/>
          <p:nvPr/>
        </p:nvSpPr>
        <p:spPr>
          <a:xfrm>
            <a:off x="4876800" y="391885"/>
            <a:ext cx="2438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b="1" spc="-300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목차</a:t>
            </a:r>
            <a:endParaRPr lang="en-US" sz="6000" b="1" spc="-300" dirty="0">
              <a:ln w="19050">
                <a:solidFill>
                  <a:sysClr val="windowText" lastClr="000000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8" name="TextBox 7">
            <a:hlinkClick r:id="rId4" action="ppaction://hlinksldjump"/>
            <a:extLst>
              <a:ext uri="{FF2B5EF4-FFF2-40B4-BE49-F238E27FC236}">
                <a16:creationId xmlns:a16="http://schemas.microsoft.com/office/drawing/2014/main" id="{485A9506-B853-46BF-9F9D-F8F7DDF86F21}"/>
              </a:ext>
            </a:extLst>
          </p:cNvPr>
          <p:cNvSpPr txBox="1"/>
          <p:nvPr/>
        </p:nvSpPr>
        <p:spPr>
          <a:xfrm>
            <a:off x="2438400" y="1323686"/>
            <a:ext cx="2438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 </a:t>
            </a:r>
            <a:r>
              <a:rPr lang="ko-KR" altLang="en-US" sz="2400" dirty="0"/>
              <a:t>팀 소개</a:t>
            </a:r>
            <a:endParaRPr lang="en-US" sz="2400" dirty="0"/>
          </a:p>
        </p:txBody>
      </p:sp>
      <p:sp>
        <p:nvSpPr>
          <p:cNvPr id="9" name="TextBox 8">
            <a:hlinkClick r:id="rId5" action="ppaction://hlinksldjump"/>
            <a:extLst>
              <a:ext uri="{FF2B5EF4-FFF2-40B4-BE49-F238E27FC236}">
                <a16:creationId xmlns:a16="http://schemas.microsoft.com/office/drawing/2014/main" id="{FBCF273F-25BB-4709-B090-039CD47EEB14}"/>
              </a:ext>
            </a:extLst>
          </p:cNvPr>
          <p:cNvSpPr txBox="1"/>
          <p:nvPr/>
        </p:nvSpPr>
        <p:spPr>
          <a:xfrm>
            <a:off x="2438400" y="2177577"/>
            <a:ext cx="2849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3. </a:t>
            </a:r>
            <a:r>
              <a:rPr lang="ko-KR" altLang="en-US" sz="2400" dirty="0"/>
              <a:t>결과물 조작 방법</a:t>
            </a:r>
            <a:endParaRPr lang="en-US" sz="2400" dirty="0"/>
          </a:p>
        </p:txBody>
      </p:sp>
      <p:sp>
        <p:nvSpPr>
          <p:cNvPr id="10" name="TextBox 9">
            <a:hlinkClick r:id="rId6" action="ppaction://hlinksldjump"/>
            <a:extLst>
              <a:ext uri="{FF2B5EF4-FFF2-40B4-BE49-F238E27FC236}">
                <a16:creationId xmlns:a16="http://schemas.microsoft.com/office/drawing/2014/main" id="{D223F054-6BBA-429A-BFF6-EFD6F11923F7}"/>
              </a:ext>
            </a:extLst>
          </p:cNvPr>
          <p:cNvSpPr txBox="1"/>
          <p:nvPr/>
        </p:nvSpPr>
        <p:spPr>
          <a:xfrm>
            <a:off x="2449287" y="3053408"/>
            <a:ext cx="2438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5. </a:t>
            </a:r>
            <a:r>
              <a:rPr lang="ko-KR" altLang="en-US" sz="2400" dirty="0"/>
              <a:t>구현 시 어려웠던 점</a:t>
            </a:r>
            <a:endParaRPr lang="en-US" sz="2400" dirty="0"/>
          </a:p>
        </p:txBody>
      </p:sp>
      <p:sp>
        <p:nvSpPr>
          <p:cNvPr id="11" name="TextBox 10">
            <a:hlinkClick r:id="" action="ppaction://noaction"/>
            <a:extLst>
              <a:ext uri="{FF2B5EF4-FFF2-40B4-BE49-F238E27FC236}">
                <a16:creationId xmlns:a16="http://schemas.microsoft.com/office/drawing/2014/main" id="{CFF9097E-DDC1-4EC0-89F5-E65522CEC9C0}"/>
              </a:ext>
            </a:extLst>
          </p:cNvPr>
          <p:cNvSpPr txBox="1"/>
          <p:nvPr/>
        </p:nvSpPr>
        <p:spPr>
          <a:xfrm>
            <a:off x="6618514" y="1312753"/>
            <a:ext cx="2438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2. </a:t>
            </a:r>
            <a:r>
              <a:rPr lang="ko-KR" altLang="en-US" sz="2400" dirty="0"/>
              <a:t>주제 요약</a:t>
            </a:r>
            <a:endParaRPr lang="en-US" sz="2400" dirty="0"/>
          </a:p>
        </p:txBody>
      </p:sp>
      <p:sp>
        <p:nvSpPr>
          <p:cNvPr id="12" name="TextBox 11">
            <a:hlinkClick r:id="" action="ppaction://noaction"/>
            <a:extLst>
              <a:ext uri="{FF2B5EF4-FFF2-40B4-BE49-F238E27FC236}">
                <a16:creationId xmlns:a16="http://schemas.microsoft.com/office/drawing/2014/main" id="{B58E6FE1-96A3-41AE-9F7E-811C5BD03827}"/>
              </a:ext>
            </a:extLst>
          </p:cNvPr>
          <p:cNvSpPr txBox="1"/>
          <p:nvPr/>
        </p:nvSpPr>
        <p:spPr>
          <a:xfrm>
            <a:off x="6618514" y="2177576"/>
            <a:ext cx="2438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4. </a:t>
            </a:r>
            <a:r>
              <a:rPr lang="ko-KR" altLang="en-US" sz="2400" dirty="0"/>
              <a:t>구현 내용</a:t>
            </a:r>
            <a:endParaRPr lang="en-US" sz="2400" dirty="0"/>
          </a:p>
        </p:txBody>
      </p:sp>
      <p:sp>
        <p:nvSpPr>
          <p:cNvPr id="13" name="TextBox 12">
            <a:hlinkClick r:id="" action="ppaction://noaction"/>
            <a:extLst>
              <a:ext uri="{FF2B5EF4-FFF2-40B4-BE49-F238E27FC236}">
                <a16:creationId xmlns:a16="http://schemas.microsoft.com/office/drawing/2014/main" id="{0BD6F5C6-79B5-45AA-B7B4-B766A84082AD}"/>
              </a:ext>
            </a:extLst>
          </p:cNvPr>
          <p:cNvSpPr txBox="1"/>
          <p:nvPr/>
        </p:nvSpPr>
        <p:spPr>
          <a:xfrm>
            <a:off x="6618514" y="3042399"/>
            <a:ext cx="2438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6. </a:t>
            </a:r>
            <a:r>
              <a:rPr lang="ko-KR" altLang="en-US" sz="2400" dirty="0"/>
              <a:t>사용 </a:t>
            </a:r>
            <a:r>
              <a:rPr lang="ko-KR" altLang="en-US" sz="2400" dirty="0" err="1"/>
              <a:t>에셋</a:t>
            </a:r>
            <a:r>
              <a:rPr lang="ko-KR" altLang="en-US" sz="2400" dirty="0"/>
              <a:t> 및 출처</a:t>
            </a:r>
            <a:endParaRPr lang="en-US" sz="2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5269181-359B-46DC-952F-1CBAF137158C}"/>
              </a:ext>
            </a:extLst>
          </p:cNvPr>
          <p:cNvSpPr/>
          <p:nvPr/>
        </p:nvSpPr>
        <p:spPr>
          <a:xfrm>
            <a:off x="4397829" y="4365094"/>
            <a:ext cx="53231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dirty="0" err="1"/>
              <a:t>ㅇㅁㄴㅁㄴㅇㅁㄴㅇㅁㄴㅇㅁㄴㅇ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C0AA760-FEE7-4CEC-8C4D-7B6AA605F496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2" t="13995" r="55442" b="13995"/>
          <a:stretch/>
        </p:blipFill>
        <p:spPr>
          <a:xfrm rot="777198" flipH="1">
            <a:off x="3776128" y="4835587"/>
            <a:ext cx="525574" cy="50684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76F67CD-7AE1-4FB6-A64B-6F557C0047FE}"/>
              </a:ext>
            </a:extLst>
          </p:cNvPr>
          <p:cNvSpPr/>
          <p:nvPr/>
        </p:nvSpPr>
        <p:spPr>
          <a:xfrm>
            <a:off x="2122714" y="5743192"/>
            <a:ext cx="1072129" cy="461665"/>
          </a:xfrm>
          <a:prstGeom prst="rect">
            <a:avLst/>
          </a:prstGeom>
          <a:solidFill>
            <a:srgbClr val="BDD2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C2367A05-3092-45DF-84C5-49E00EEC347D}"/>
              </a:ext>
            </a:extLst>
          </p:cNvPr>
          <p:cNvSpPr/>
          <p:nvPr/>
        </p:nvSpPr>
        <p:spPr>
          <a:xfrm rot="694651">
            <a:off x="1793194" y="5771199"/>
            <a:ext cx="561065" cy="381235"/>
          </a:xfrm>
          <a:prstGeom prst="triangle">
            <a:avLst/>
          </a:prstGeom>
          <a:solidFill>
            <a:srgbClr val="BDD2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7112482-5214-4CF6-A1C1-79C55A9E4F2E}"/>
              </a:ext>
            </a:extLst>
          </p:cNvPr>
          <p:cNvSpPr/>
          <p:nvPr/>
        </p:nvSpPr>
        <p:spPr>
          <a:xfrm rot="694651" flipH="1" flipV="1">
            <a:off x="1620527" y="5653178"/>
            <a:ext cx="543827" cy="359841"/>
          </a:xfrm>
          <a:prstGeom prst="triangle">
            <a:avLst/>
          </a:prstGeom>
          <a:solidFill>
            <a:srgbClr val="AACA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1598AB8-DFDC-4A0F-993F-30E8BFE8145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56"/>
          <a:stretch/>
        </p:blipFill>
        <p:spPr>
          <a:xfrm flipH="1">
            <a:off x="2350224" y="4615529"/>
            <a:ext cx="1513116" cy="1558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67848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6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7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8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9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0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8B7AD6-6B79-41F8-BC3F-6B6BF7FB690D}"/>
              </a:ext>
            </a:extLst>
          </p:cNvPr>
          <p:cNvSpPr txBox="1"/>
          <p:nvPr/>
        </p:nvSpPr>
        <p:spPr>
          <a:xfrm>
            <a:off x="838200" y="562271"/>
            <a:ext cx="10515600" cy="1128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 b="1" i="1" spc="-300">
                <a:ln w="19050">
                  <a:solidFill>
                    <a:sysClr val="windowText" lastClr="000000"/>
                  </a:solidFill>
                </a:ln>
                <a:latin typeface="+mj-lt"/>
                <a:ea typeface="+mj-ea"/>
                <a:cs typeface="+mj-cs"/>
              </a:rPr>
              <a:t>Materi 1</a:t>
            </a:r>
          </a:p>
        </p:txBody>
      </p:sp>
      <p:pic>
        <p:nvPicPr>
          <p:cNvPr id="3" name="그림 2" descr="컴퓨터, 실내, 모니터, 노트북이(가) 표시된 사진&#10;&#10;자동 생성된 설명">
            <a:extLst>
              <a:ext uri="{FF2B5EF4-FFF2-40B4-BE49-F238E27FC236}">
                <a16:creationId xmlns:a16="http://schemas.microsoft.com/office/drawing/2014/main" id="{934754F3-4667-4F4A-8883-A913C16ECC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482" r="-1" b="995"/>
          <a:stretch/>
        </p:blipFill>
        <p:spPr>
          <a:xfrm>
            <a:off x="838200" y="1690688"/>
            <a:ext cx="10512547" cy="445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345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hlinkClick r:id="rId3" action="ppaction://hlinksldjump"/>
            <a:extLst>
              <a:ext uri="{FF2B5EF4-FFF2-40B4-BE49-F238E27FC236}">
                <a16:creationId xmlns:a16="http://schemas.microsoft.com/office/drawing/2014/main" id="{5CD26A0D-D967-417B-B0CE-D61F9BFA555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37" t="1869" r="62279" b="-8851"/>
          <a:stretch/>
        </p:blipFill>
        <p:spPr>
          <a:xfrm>
            <a:off x="11277292" y="-85631"/>
            <a:ext cx="928356" cy="976806"/>
          </a:xfrm>
          <a:prstGeom prst="rect">
            <a:avLst/>
          </a:prstGeom>
        </p:spPr>
      </p:pic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491FFE1A-BF66-4142-B1B1-480B2668FD06}"/>
              </a:ext>
            </a:extLst>
          </p:cNvPr>
          <p:cNvSpPr/>
          <p:nvPr/>
        </p:nvSpPr>
        <p:spPr>
          <a:xfrm>
            <a:off x="10467833" y="1078174"/>
            <a:ext cx="1446663" cy="450376"/>
          </a:xfrm>
          <a:prstGeom prst="wedgeRectCallout">
            <a:avLst>
              <a:gd name="adj1" fmla="val 25394"/>
              <a:gd name="adj2" fmla="val -9825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KEMBALI</a:t>
            </a:r>
            <a:endParaRPr lang="en-ID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39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ABE39E-6890-4E79-B663-B603116EC2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l="11306" r="13917" b="79643"/>
          <a:stretch/>
        </p:blipFill>
        <p:spPr>
          <a:xfrm>
            <a:off x="0" y="1053885"/>
            <a:ext cx="12192000" cy="58041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F518A9F-4C0C-4DE5-B9D8-84B4057BC8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11" r="10911"/>
          <a:stretch/>
        </p:blipFill>
        <p:spPr>
          <a:xfrm>
            <a:off x="5194614" y="3292217"/>
            <a:ext cx="1611075" cy="206080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02E0C0-8F7B-43C3-A4A0-3C967CFBA116}"/>
              </a:ext>
            </a:extLst>
          </p:cNvPr>
          <p:cNvSpPr txBox="1"/>
          <p:nvPr/>
        </p:nvSpPr>
        <p:spPr>
          <a:xfrm>
            <a:off x="0" y="466878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 err="1">
                <a:solidFill>
                  <a:schemeClr val="bg1"/>
                </a:solidFill>
                <a:latin typeface="VCR EAS" panose="00000409000000000000" pitchFamily="50" charset="0"/>
              </a:rPr>
              <a:t>Judul</a:t>
            </a:r>
            <a:r>
              <a:rPr lang="en-US" sz="8800" dirty="0">
                <a:solidFill>
                  <a:schemeClr val="bg1"/>
                </a:solidFill>
                <a:latin typeface="VCR EAS" panose="00000409000000000000" pitchFamily="50" charset="0"/>
              </a:rPr>
              <a:t> </a:t>
            </a:r>
            <a:r>
              <a:rPr lang="en-US" sz="8800" dirty="0" err="1">
                <a:solidFill>
                  <a:schemeClr val="bg1"/>
                </a:solidFill>
                <a:latin typeface="VCR EAS" panose="00000409000000000000" pitchFamily="50" charset="0"/>
              </a:rPr>
              <a:t>Presentasi</a:t>
            </a:r>
            <a:endParaRPr lang="en-ID" sz="8800" dirty="0">
              <a:solidFill>
                <a:schemeClr val="bg1"/>
              </a:solidFill>
              <a:latin typeface="VCR EAS" panose="00000409000000000000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F6A151-A11E-4124-B043-3259A4BBA293}"/>
              </a:ext>
            </a:extLst>
          </p:cNvPr>
          <p:cNvSpPr txBox="1"/>
          <p:nvPr/>
        </p:nvSpPr>
        <p:spPr>
          <a:xfrm>
            <a:off x="-95848" y="1845667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VCR EAS" panose="00000409000000000000" pitchFamily="50" charset="0"/>
              </a:rPr>
              <a:t>Oleh Nama Kalian</a:t>
            </a:r>
            <a:endParaRPr lang="en-ID" sz="2800" dirty="0">
              <a:solidFill>
                <a:schemeClr val="bg1"/>
              </a:solidFill>
              <a:latin typeface="VCR EAS" panose="00000409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114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  <p:sndAc>
          <p:stSnd>
            <p:snd r:embed="rId2" name="among-us-efectos-de-sonido-suscribete (mp3cut.net) (1).wav"/>
          </p:stSnd>
        </p:sndAc>
      </p:transition>
    </mc:Choice>
    <mc:Fallback xmlns="">
      <p:transition spd="med">
        <p:fade/>
        <p:sndAc>
          <p:stSnd>
            <p:snd r:embed="rId6" name="among-us-efectos-de-sonido-suscribete (mp3cut.net) (1)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9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18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8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7000" b="-10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61B94-7009-4F8C-8A3A-35E5F5220F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07475" y="3205874"/>
            <a:ext cx="5186149" cy="446251"/>
          </a:xfrm>
        </p:spPr>
        <p:txBody>
          <a:bodyPr>
            <a:normAutofit fontScale="90000"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Terima</a:t>
            </a:r>
            <a:r>
              <a:rPr lang="en-US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Kasih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08E515-42FB-4DD6-B3B9-E260D08EDF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84" r="7184"/>
          <a:stretch/>
        </p:blipFill>
        <p:spPr>
          <a:xfrm flipH="1">
            <a:off x="941718" y="2525897"/>
            <a:ext cx="1388526" cy="1621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23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20000">
        <p:sndAc>
          <p:stSnd>
            <p:snd r:embed="rId2" name="ENDING SAD.wav"/>
          </p:stSnd>
        </p:sndAc>
      </p:transition>
    </mc:Choice>
    <mc:Fallback xmlns="">
      <p:transition advTm="20000">
        <p:sndAc>
          <p:stSnd>
            <p:snd r:embed="rId5" name="ENDING SAD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411 0.01343 L 0.91915 0.02593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656" y="62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8" dur="3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1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7A2FAD-455B-4201-8965-85BDC804C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BD1D9A-3A11-41BD-923C-56D3090E7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텀프로젝트</a:t>
            </a:r>
            <a:r>
              <a:rPr lang="ko-KR" altLang="en-US" dirty="0"/>
              <a:t> 주제 요약</a:t>
            </a:r>
            <a:endParaRPr lang="en-US" altLang="ko-KR" dirty="0"/>
          </a:p>
          <a:p>
            <a:r>
              <a:rPr lang="ko-KR" altLang="en-US" dirty="0"/>
              <a:t>팀 소개</a:t>
            </a:r>
            <a:endParaRPr lang="en-US" altLang="ko-KR" dirty="0"/>
          </a:p>
          <a:p>
            <a:r>
              <a:rPr lang="ko-KR" altLang="en-US" dirty="0"/>
              <a:t>결과물 조작방법</a:t>
            </a:r>
            <a:endParaRPr lang="en-US" altLang="ko-KR" dirty="0"/>
          </a:p>
          <a:p>
            <a:r>
              <a:rPr lang="ko-KR" altLang="en-US" dirty="0"/>
              <a:t>구현 내용</a:t>
            </a:r>
            <a:endParaRPr lang="en-US" altLang="ko-KR" dirty="0"/>
          </a:p>
          <a:p>
            <a:r>
              <a:rPr lang="ko-KR" altLang="en-US" dirty="0" err="1"/>
              <a:t>구현시</a:t>
            </a:r>
            <a:r>
              <a:rPr lang="ko-KR" altLang="en-US" dirty="0"/>
              <a:t> 어려웠던 점</a:t>
            </a:r>
            <a:endParaRPr lang="en-US" altLang="ko-KR" dirty="0"/>
          </a:p>
          <a:p>
            <a:r>
              <a:rPr lang="ko-KR" altLang="en-US" dirty="0"/>
              <a:t>사용한 </a:t>
            </a:r>
            <a:r>
              <a:rPr lang="ko-KR" altLang="en-US" dirty="0" err="1"/>
              <a:t>에셋</a:t>
            </a:r>
            <a:r>
              <a:rPr lang="ko-KR" altLang="en-US" dirty="0"/>
              <a:t> 및 출처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13441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969BDD-A343-4D15-85FA-948A3A1E6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339D66-9248-467C-BE1E-885EF5B27D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err="1"/>
              <a:t>에셋</a:t>
            </a:r>
            <a:r>
              <a:rPr lang="ko-KR" altLang="en-US" dirty="0"/>
              <a:t> 코드 사용 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Explosion.cs</a:t>
            </a:r>
            <a:r>
              <a:rPr lang="en-US" altLang="ko-KR" dirty="0"/>
              <a:t> </a:t>
            </a:r>
            <a:r>
              <a:rPr lang="ko-KR" altLang="en-US" dirty="0"/>
              <a:t>폭발 부분 데미지 코드 수정</a:t>
            </a:r>
            <a:endParaRPr lang="en-US" altLang="ko-KR" dirty="0"/>
          </a:p>
          <a:p>
            <a:r>
              <a:rPr lang="en-US" altLang="ko-KR" dirty="0" err="1"/>
              <a:t>Projectile.cs</a:t>
            </a:r>
            <a:r>
              <a:rPr lang="en-US" altLang="ko-KR" dirty="0"/>
              <a:t>  Projectile</a:t>
            </a:r>
            <a:r>
              <a:rPr lang="ko-KR" altLang="en-US" dirty="0"/>
              <a:t>류 총 데미지 코드 수정</a:t>
            </a:r>
            <a:endParaRPr lang="en-US" altLang="ko-KR" dirty="0"/>
          </a:p>
          <a:p>
            <a:r>
              <a:rPr lang="en-US" altLang="ko-KR" dirty="0" err="1"/>
              <a:t>Weapon.cs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사용 가능한 총 확인</a:t>
            </a:r>
            <a:r>
              <a:rPr lang="en-US" altLang="ko-KR" dirty="0"/>
              <a:t>, </a:t>
            </a:r>
            <a:r>
              <a:rPr lang="ko-KR" altLang="en-US" dirty="0"/>
              <a:t>발사 코드 추가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	     beam</a:t>
            </a:r>
            <a:r>
              <a:rPr lang="ko-KR" altLang="en-US" dirty="0"/>
              <a:t>류 총</a:t>
            </a:r>
            <a:r>
              <a:rPr lang="en-US" altLang="ko-KR" dirty="0"/>
              <a:t>, </a:t>
            </a:r>
            <a:r>
              <a:rPr lang="en-US" altLang="ko-KR" dirty="0" err="1"/>
              <a:t>raycast</a:t>
            </a:r>
            <a:r>
              <a:rPr lang="ko-KR" altLang="en-US" dirty="0"/>
              <a:t>류 총 데미지 코드 수정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에셋</a:t>
            </a:r>
            <a:r>
              <a:rPr lang="ko-KR" altLang="en-US" dirty="0"/>
              <a:t> 코드에서 </a:t>
            </a:r>
            <a:r>
              <a:rPr lang="en-US" altLang="ko-KR" dirty="0"/>
              <a:t>// @ my code </a:t>
            </a:r>
            <a:r>
              <a:rPr lang="ko-KR" altLang="en-US" dirty="0"/>
              <a:t>로 주석처리한 부분이 새로 작성한 코드입니다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0697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6C03DA9-BCDD-453F-8B21-65DBA3F45D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697"/>
            <a:ext cx="12192000" cy="679430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584E399-377D-46E1-9889-21A9876475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204" y="2443024"/>
            <a:ext cx="8897592" cy="19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153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558</TotalTime>
  <Words>232</Words>
  <Application>Microsoft Office PowerPoint</Application>
  <PresentationFormat>와이드스크린</PresentationFormat>
  <Paragraphs>41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VCR EAS</vt:lpstr>
      <vt:lpstr>맑은 고딕</vt:lpstr>
      <vt:lpstr>휴먼매직체</vt:lpstr>
      <vt:lpstr>Arial</vt:lpstr>
      <vt:lpstr>Calibri</vt:lpstr>
      <vt:lpstr>Calibri Light</vt:lpstr>
      <vt:lpstr>Office 테마</vt:lpstr>
      <vt:lpstr>Office Theme</vt:lpstr>
      <vt:lpstr>짭몽어스 :: 배틀로얄</vt:lpstr>
      <vt:lpstr>PowerPoint 프레젠테이션</vt:lpstr>
      <vt:lpstr>PowerPoint 프레젠테이션</vt:lpstr>
      <vt:lpstr>PowerPoint 프레젠테이션</vt:lpstr>
      <vt:lpstr>PowerPoint 프레젠테이션</vt:lpstr>
      <vt:lpstr>Terima Kasih</vt:lpstr>
      <vt:lpstr>목차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짭몽어스 :: 배틀로얄</dc:title>
  <dc:creator>Stephen Hodge</dc:creator>
  <cp:lastModifiedBy>Stephen Hodge</cp:lastModifiedBy>
  <cp:revision>4</cp:revision>
  <dcterms:created xsi:type="dcterms:W3CDTF">2020-12-05T12:50:16Z</dcterms:created>
  <dcterms:modified xsi:type="dcterms:W3CDTF">2020-12-06T15:22:57Z</dcterms:modified>
</cp:coreProperties>
</file>

<file path=docProps/thumbnail.jpeg>
</file>